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sldIdLst>
    <p:sldId id="256" r:id="rId2"/>
    <p:sldId id="274" r:id="rId3"/>
    <p:sldId id="257" r:id="rId4"/>
    <p:sldId id="268" r:id="rId5"/>
    <p:sldId id="259" r:id="rId6"/>
    <p:sldId id="275" r:id="rId7"/>
    <p:sldId id="264" r:id="rId8"/>
    <p:sldId id="266" r:id="rId9"/>
    <p:sldId id="267" r:id="rId10"/>
    <p:sldId id="270" r:id="rId11"/>
    <p:sldId id="269" r:id="rId12"/>
    <p:sldId id="272" r:id="rId13"/>
    <p:sldId id="271" r:id="rId14"/>
    <p:sldId id="273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5007" autoAdjust="0"/>
  </p:normalViewPr>
  <p:slideViewPr>
    <p:cSldViewPr>
      <p:cViewPr>
        <p:scale>
          <a:sx n="77" d="100"/>
          <a:sy n="77" d="100"/>
        </p:scale>
        <p:origin x="-198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727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20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8461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006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395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546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22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28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25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74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17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89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87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32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42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75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92D050"/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6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102;&#1076;&#1084;&#1080;&#1083;&#1072;\Downloads\Pchely_-_zhuzhzhanie_pchyol_(iPlayer.fm).mp3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1;&#1102;&#1076;&#1084;&#1080;&#1083;&#1072;\Downloads\Zvuki_prirody_-_Stryokot_kuznechikov_(iPlayer.fm).mp3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7772400" cy="2520279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«Чудесный мир насекомых»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445224"/>
            <a:ext cx="2391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воспитатель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НШ ДС «Радуга»</a:t>
            </a:r>
          </a:p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Парнус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Сергеевна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endParaRPr lang="ru-RU" sz="2000" dirty="0">
              <a:latin typeface="Georgia" pitchFamily="18" charset="0"/>
            </a:endParaRPr>
          </a:p>
        </p:txBody>
      </p:sp>
      <p:sp>
        <p:nvSpPr>
          <p:cNvPr id="26626" name="AutoShape 2" descr="http://im1-tub-ru.yandex.net/i?id=60e0bcb7757f2bdf22e176e3487b3f8b-32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9" name="AutoShape 5" descr="http://www.bashinform.ru/upload/iblock/0f1/_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Выноска с четырьмя стрелками 2"/>
          <p:cNvSpPr/>
          <p:nvPr/>
        </p:nvSpPr>
        <p:spPr>
          <a:xfrm>
            <a:off x="2930863" y="2105507"/>
            <a:ext cx="3545231" cy="2331605"/>
          </a:xfrm>
          <a:prstGeom prst="quadArrowCallout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разводит пчел и пользуется результатом их труда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медом.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images.zakupka.com/i/firms/27/37/37349/med-v-sotah_a020790526609e4_800x6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8528" y="93702"/>
            <a:ext cx="3056480" cy="191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rupotencia.ru/blog/wp-content/uploads/hone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098" y="2179682"/>
            <a:ext cx="2607335" cy="2314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vtograf22.ru/wp-content/uploads/2016/02/pchelovod-600x40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0524" y="2221660"/>
            <a:ext cx="2378695" cy="2291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3-tub-ru.yandex.net/i?id=61420a81ecc47a1872091aa52382f810&amp;n=33&amp;h=215&amp;w=3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8528" y="4640122"/>
            <a:ext cx="3009900" cy="2047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rgbClr val="92D050"/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AutoShape 4" descr="http://fotoohota.spb.ru/g2/main.php/d/2112-2/IMGP2002_1_2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5" name="Picture 5" descr="C:\Users\Людмила\Downloads\IMGP2002_1_2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00808"/>
            <a:ext cx="3456384" cy="3465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Pchely_-_zhuzhzhanie_pchyol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309320"/>
            <a:ext cx="304800" cy="304800"/>
          </a:xfrm>
          <a:prstGeom prst="rect">
            <a:avLst/>
          </a:prstGeom>
        </p:spPr>
      </p:pic>
      <p:sp>
        <p:nvSpPr>
          <p:cNvPr id="2" name="Выноска со стрелкой вниз 1"/>
          <p:cNvSpPr/>
          <p:nvPr/>
        </p:nvSpPr>
        <p:spPr>
          <a:xfrm>
            <a:off x="4932040" y="332656"/>
            <a:ext cx="3456384" cy="1273894"/>
          </a:xfrm>
          <a:prstGeom prst="downArrowCallout">
            <a:avLst/>
          </a:prstGeom>
          <a:gradFill>
            <a:gsLst>
              <a:gs pos="69000">
                <a:srgbClr val="92D050"/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r="10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Дикие пчелы строят гнезда на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деревьях.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Выноска со стрелкой вверх 2"/>
          <p:cNvSpPr/>
          <p:nvPr/>
        </p:nvSpPr>
        <p:spPr>
          <a:xfrm>
            <a:off x="757113" y="4348641"/>
            <a:ext cx="3319537" cy="1312607"/>
          </a:xfrm>
          <a:prstGeom prst="upArrowCallout">
            <a:avLst/>
          </a:prstGeom>
          <a:gradFill>
            <a:gsLst>
              <a:gs pos="69000">
                <a:srgbClr val="92D050"/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r="10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Домашние пчелы живут 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ульях.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2050" name="Picture 2" descr="http://beebazar.ru/wp-content/uploads/2011/01/img_1479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969603"/>
            <a:ext cx="3393082" cy="311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9410" y="4653136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dirty="0" smtClean="0">
                <a:latin typeface="Georgia" pitchFamily="18" charset="0"/>
              </a:rPr>
              <a:t>Они «поют» при помощи крыльев и у всех  «уши» на передних ногах. Все кузнечики хорошо прыгают, отталкиваясь ногами, спускаются медленно с помощью крыльев.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4772" y="1412776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ветки на тропинку,</a:t>
            </a:r>
            <a:br>
              <a:rPr lang="ru-RU" dirty="0" smtClean="0"/>
            </a:br>
            <a:r>
              <a:rPr lang="ru-RU" dirty="0" smtClean="0"/>
              <a:t>С травинки на травинку</a:t>
            </a:r>
            <a:br>
              <a:rPr lang="ru-RU" dirty="0" smtClean="0"/>
            </a:br>
            <a:r>
              <a:rPr lang="ru-RU" dirty="0" smtClean="0"/>
              <a:t>Прыгает пружинка —</a:t>
            </a:r>
            <a:br>
              <a:rPr lang="ru-RU" dirty="0" smtClean="0"/>
            </a:br>
            <a:r>
              <a:rPr lang="ru-RU" dirty="0" smtClean="0"/>
              <a:t>Зелёненькая спинка.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4732" y="192073"/>
            <a:ext cx="3384376" cy="836712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ru-RU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itchFamily="18" charset="0"/>
              </a:rPr>
              <a:t>Кузнечик</a:t>
            </a:r>
            <a:endParaRPr lang="ru-RU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Georgia" pitchFamily="18" charset="0"/>
            </a:endParaRPr>
          </a:p>
        </p:txBody>
      </p:sp>
      <p:sp>
        <p:nvSpPr>
          <p:cNvPr id="27650" name="AutoShape 2" descr="http://im2-tub-ru.yandex.net/i?id=c208d6ab1df77402b1b382f2e003d78d-61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3" name="AutoShape 5" descr="http://im3-tub-ru.yandex.net/i?id=d2f2a89057a5f99c7a9ddd4031a49acd-87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1" name="Picture 3" descr="C:\Users\Людмила\Downloads\загруженное (3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2977411"/>
            <a:ext cx="3816424" cy="2499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7654" name="Picture 6" descr="C:\Users\Людмила\Downloads\i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910005"/>
            <a:ext cx="540060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Zvuki_prirody_-_Stryokot_kuznechikov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8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124744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В лесу у пня суетня, беготня: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Народ рабочий целый день хлопочет</a:t>
            </a:r>
            <a:r>
              <a:rPr lang="ru-RU" dirty="0" smtClean="0"/>
              <a:t>. </a:t>
            </a:r>
            <a:endParaRPr lang="ru-RU" dirty="0"/>
          </a:p>
        </p:txBody>
      </p:sp>
      <p:sp>
        <p:nvSpPr>
          <p:cNvPr id="28674" name="AutoShape 2" descr="https://encrypted-tbn2.gstatic.com/images?q=tbn:ANd9GcRMjg_XYRgc9RIvc0FhCsCugNeofnn66R1hy0tXnPrt1K7CAIO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7" name="AutoShape 5" descr="http://shkolazhizni.ru/img/content/i70/70784_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1" descr="Fire_ants0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479576"/>
            <a:ext cx="3240360" cy="2535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8675" name="Picture 3" descr="C:\Users\Людмила\Download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764704"/>
            <a:ext cx="3145618" cy="2372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" name="Прямоугольник 9"/>
          <p:cNvSpPr/>
          <p:nvPr/>
        </p:nvSpPr>
        <p:spPr>
          <a:xfrm>
            <a:off x="395536" y="4747449"/>
            <a:ext cx="3456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788" indent="-331788" defTabSz="565150">
              <a:spcBef>
                <a:spcPts val="3100"/>
              </a:spcBef>
              <a:buClr>
                <a:srgbClr val="EBEBEB"/>
              </a:buClr>
              <a:buSzPct val="75000"/>
            </a:pPr>
            <a:r>
              <a:rPr lang="ru-RU" dirty="0" smtClean="0"/>
              <a:t>    Муравьи живут везде, от городских квартир до Антарктиды.                        Муравьи практически всеядны.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1123" y="192862"/>
            <a:ext cx="3485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itchFamily="18" charset="0"/>
              </a:rPr>
              <a:t>Муравьи</a:t>
            </a:r>
            <a:endParaRPr lang="ru-RU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074" name="Picture 2" descr="http://www.klass39.ru/wp-content/uploads/2013/04/5020_408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95" y="2080598"/>
            <a:ext cx="2713465" cy="1811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7392821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46139" y="2916942"/>
            <a:ext cx="6517482" cy="1433268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хватает бабочке? Бабочке не хватает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крылышек. А на какие геометрические фигуру похожи крылышки? Крылышки похожи на круг и овал. Давайте вместе с вами нарисуем крылышки для нашей бабочки.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91133" y="936722"/>
            <a:ext cx="36004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84108" y="1332766"/>
            <a:ext cx="360040" cy="15841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>
            <a:off x="2354241" y="540678"/>
            <a:ext cx="1872208" cy="792088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 flipH="1">
            <a:off x="4551173" y="540678"/>
            <a:ext cx="1872208" cy="792088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>
            <a:off x="2311900" y="3933056"/>
            <a:ext cx="1872208" cy="792088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flipH="1">
            <a:off x="4551173" y="3933056"/>
            <a:ext cx="1872208" cy="792088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91133" y="4350210"/>
            <a:ext cx="36004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00351" y="4725144"/>
            <a:ext cx="360040" cy="15841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20006181">
            <a:off x="4560391" y="4350210"/>
            <a:ext cx="1451769" cy="59095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1314905">
            <a:off x="2716851" y="4352288"/>
            <a:ext cx="1451769" cy="59095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019115" y="5085184"/>
            <a:ext cx="1164993" cy="1074733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560391" y="5103659"/>
            <a:ext cx="1124276" cy="1074733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37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80695"/>
            <a:ext cx="7773338" cy="159617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2636912"/>
            <a:ext cx="5112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У</a:t>
            </a:r>
            <a:r>
              <a:rPr lang="ru-RU" dirty="0" smtClean="0"/>
              <a:t>меют по словесному указанию воспитателя находить подвид насекомых ;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 smtClean="0">
                <a:latin typeface="Georgia" pitchFamily="18" charset="0"/>
              </a:rPr>
              <a:t>Умеет рисовать недостающие предметы круглой и овальной формы;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 smtClean="0">
                <a:latin typeface="Georgia" pitchFamily="18" charset="0"/>
              </a:rPr>
              <a:t>Умеет распределять разные виды насекомых по месту нахождения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52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задачи: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1916832"/>
            <a:ext cx="7128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 :</a:t>
            </a:r>
          </a:p>
          <a:p>
            <a:r>
              <a:rPr lang="ru-RU" dirty="0" smtClean="0"/>
              <a:t>Закрепление представлений детей о насекомых.</a:t>
            </a:r>
          </a:p>
          <a:p>
            <a:endParaRPr lang="ru-RU" dirty="0"/>
          </a:p>
          <a:p>
            <a:r>
              <a:rPr lang="ru-RU" dirty="0" smtClean="0"/>
              <a:t>Задачи: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Закрепить обобщающее понятие «</a:t>
            </a:r>
            <a:r>
              <a:rPr lang="ru-RU" dirty="0"/>
              <a:t>Н</a:t>
            </a:r>
            <a:r>
              <a:rPr lang="ru-RU" dirty="0" smtClean="0"/>
              <a:t>асекомые»;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Расширить знание детей о видах насекомых;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Закреплять знания детей об основных частях насекомых;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Учить употреблять предлоги «в», «на», «под»;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Учить звукоподражанию;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Закреплять навыки рисования предметов округлой формы.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74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404664"/>
            <a:ext cx="4032448" cy="769441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itchFamily="18" charset="0"/>
              </a:rPr>
              <a:t>Насекомые.</a:t>
            </a:r>
            <a:endParaRPr lang="ru-RU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Georgia" pitchFamily="18" charset="0"/>
            </a:endParaRPr>
          </a:p>
        </p:txBody>
      </p:sp>
      <p:pic>
        <p:nvPicPr>
          <p:cNvPr id="2" name="Picture 2" descr="http://wk-ufa.ru/published/publicdata/PLATYAWK/attachments/SC/products_pictures/k10_4_2_enl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522984"/>
            <a:ext cx="3039104" cy="2266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fotomoskva.net.ru/imgk/a136vbk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522984"/>
            <a:ext cx="3744416" cy="2266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olenord.com/wp-content/uploads/2013/01/komar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4023828"/>
            <a:ext cx="3192289" cy="2029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4437112"/>
            <a:ext cx="2736304" cy="12024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Georgia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Насекомые живут везде пустынях и                     тропиках, в тайге.</a:t>
            </a:r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Медведк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4243" y="4516634"/>
            <a:ext cx="3254024" cy="19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Picture 8" descr="http://im3-tub-ru.yandex.net/i?id=222ece8c5e3e078aaf53b5b5574122e1-62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85017"/>
            <a:ext cx="3038266" cy="1919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" name="Picture 10" descr="http://img.qwled.com/i/11c711a5d57863e31f9d74b0f0849ac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92514"/>
            <a:ext cx="2781195" cy="1904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" name="Прямоугольник 9"/>
          <p:cNvSpPr/>
          <p:nvPr/>
        </p:nvSpPr>
        <p:spPr>
          <a:xfrm>
            <a:off x="2781195" y="137532"/>
            <a:ext cx="3060120" cy="914400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Насекомые обитают во всех средах - в воздухе, на земле и в воде.</a:t>
            </a:r>
          </a:p>
        </p:txBody>
      </p:sp>
      <p:sp>
        <p:nvSpPr>
          <p:cNvPr id="11" name="Тройная стрелка влево/вправо/вверх 10"/>
          <p:cNvSpPr/>
          <p:nvPr/>
        </p:nvSpPr>
        <p:spPr>
          <a:xfrm rot="10800000">
            <a:off x="3267139" y="2397030"/>
            <a:ext cx="2088232" cy="1248294"/>
          </a:xfrm>
          <a:prstGeom prst="leftRight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0135" y="332656"/>
            <a:ext cx="6696744" cy="864096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itchFamily="18" charset="0"/>
              </a:rPr>
              <a:t>Питание насекомых.</a:t>
            </a:r>
            <a:endParaRPr lang="ru-RU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Georgia" pitchFamily="18" charset="0"/>
            </a:endParaRPr>
          </a:p>
        </p:txBody>
      </p:sp>
      <p:pic>
        <p:nvPicPr>
          <p:cNvPr id="16386" name="Picture 2" descr="http://www.infoniac.ru/upload/medialibrary/442/442d03b5163a67da6610104642c471b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2656" y="5301208"/>
            <a:ext cx="1911208" cy="1479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1" descr="4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54" b="-120"/>
          <a:stretch>
            <a:fillRect/>
          </a:stretch>
        </p:blipFill>
        <p:spPr bwMode="auto">
          <a:xfrm>
            <a:off x="6501439" y="1340768"/>
            <a:ext cx="2093375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388" name="Picture 4" descr="http://im3-tub-ru.yandex.net/i?id=847c796d9cbb2ee097d2de47b7b1b682-20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284984"/>
            <a:ext cx="2368263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390" name="Picture 6" descr="http://portal.azertag.az/sites/default/files/bab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924944"/>
            <a:ext cx="2241458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Прямоугольник 3"/>
          <p:cNvSpPr/>
          <p:nvPr/>
        </p:nvSpPr>
        <p:spPr>
          <a:xfrm>
            <a:off x="387355" y="1736418"/>
            <a:ext cx="4360485" cy="9144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только не питаются насекомые! Бабочки - нектаром цветов, тараканы - хлебом, мухи - мясом, комары – кровью.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5916" y="332656"/>
            <a:ext cx="5077322" cy="76006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5836" y="1268760"/>
            <a:ext cx="6517482" cy="1371599"/>
          </a:xfrm>
        </p:spPr>
        <p:txBody>
          <a:bodyPr>
            <a:normAutofit fontScale="25000" lnSpcReduction="20000"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«Бабочка»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Спал цветок и вдруг проснулся, (Туловище вправо, влево.) </a:t>
            </a:r>
          </a:p>
          <a:p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спать не захотел, (Туловище вперед, назад.) </a:t>
            </a:r>
          </a:p>
          <a:p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Шевельнулся, потянулся, (Руки вверх, потянуться.) </a:t>
            </a:r>
          </a:p>
          <a:p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Взвился вверх и полетел. (Руки вверх, вправо, влево.) </a:t>
            </a:r>
          </a:p>
          <a:p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утром лишь проснется, </a:t>
            </a:r>
          </a:p>
          <a:p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 кружит и вьется. (Покружиться</a:t>
            </a:r>
            <a:r>
              <a:rPr lang="ru-RU" dirty="0"/>
              <a:t>.)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29000"/>
            <a:ext cx="3141539" cy="311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1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3020449" cy="893428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ru-RU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itchFamily="18" charset="0"/>
              </a:rPr>
              <a:t>Стрекоза</a:t>
            </a:r>
            <a:endParaRPr lang="ru-RU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Georgia" pitchFamily="18" charset="0"/>
            </a:endParaRPr>
          </a:p>
        </p:txBody>
      </p:sp>
      <p:pic>
        <p:nvPicPr>
          <p:cNvPr id="5124" name="Picture 4" descr="http://foto2004.ucoz.ru/18/0_8f0f4_2ed1021e_X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3256571" cy="2517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im2-tub-ru.yandex.net/i?id=1290d18bd9a8c3febdb2f12cc0a34ed6&amp;n=33&amp;h=215&amp;w=2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3093715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xallyava.ru/images/Fauna/Strekosa/01a9f6e4deed5d18edbc1ff92794917d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657" y="3284984"/>
            <a:ext cx="324036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895705" y="1556792"/>
            <a:ext cx="2376264" cy="1260720"/>
          </a:xfrm>
          <a:prstGeom prst="wedgeRoundRectCallou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Голубой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аэропланчик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 на жёлтый одуванчик?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5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4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2" name="AutoShape 14" descr="http://im0-tub-ru.yandex.net/i?id=0ef91a699b818f87149450ba58407497-30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5" name="AutoShape 17" descr="http://im1-tub-ru.yandex.net/i?id=eccbfd227038bf8605656dce0827cce1-04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://img.funtema.ru/050210/strek/1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8253" y="620688"/>
            <a:ext cx="3242627" cy="2316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kartinkinaden.ru/uploads/posts/2015-10/1445851628_2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8254" y="3501008"/>
            <a:ext cx="324262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f3.mylove.ru/NOdsG1oziH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543929"/>
            <a:ext cx="3969023" cy="3077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6820" y="4005064"/>
            <a:ext cx="4327649" cy="237626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Самые прожорливые хищники планеты. Их добыча по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весу в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несколько раз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больше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самого насекомого. Очень быстро летают. У стрекоз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тридцать тысяч глазков, слепленных вместе с каждой стороны. Верхние глазки различают только чёрные и белые цвета, а нижние - все остальные.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5" y="293649"/>
            <a:ext cx="2736304" cy="836712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ru-RU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itchFamily="18" charset="0"/>
              </a:rPr>
              <a:t>Пчела</a:t>
            </a:r>
            <a:endParaRPr lang="ru-RU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Georgia" pitchFamily="18" charset="0"/>
            </a:endParaRPr>
          </a:p>
        </p:txBody>
      </p:sp>
      <p:sp>
        <p:nvSpPr>
          <p:cNvPr id="23554" name="AutoShape 2" descr="http://im2-tub-ru.yandex.net/i?id=387b5ee3fb69acb861efdb17cb8209ea-123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7" name="AutoShape 5" descr="http://im3-tub-ru.yandex.net/i?id=2cd845608a7b8195af98dd2660242547-42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http://sinodsk.shem.pnzreg.ru/files/sinodsk_shem_pnzreg_ru/pche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s://im3-tub-ru.yandex.net/i?id=23e36cddf87b6aa4603f1c4513dfe4ba&amp;n=33&amp;h=215&amp;w=3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1467" y="2129480"/>
            <a:ext cx="2880319" cy="2282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2-tub-ru.yandex.net/i?id=a25637a3bb65408a7bf797ff4aa4f247&amp;n=33&amp;h=215&amp;w=3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1633498"/>
            <a:ext cx="2880320" cy="2088006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3-tub-ru.yandex.net/i?id=56724e75f2192e80051d2e55720b8638&amp;n=33&amp;h=215&amp;w=2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581128"/>
            <a:ext cx="2809875" cy="204787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4499992" y="297135"/>
            <a:ext cx="2952328" cy="1359625"/>
          </a:xfrm>
          <a:prstGeom prst="wedgeRoundRectCallout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Домовитая хозяйка </a:t>
            </a:r>
          </a:p>
          <a:p>
            <a:pPr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Полетает над лужайкой, </a:t>
            </a:r>
          </a:p>
          <a:p>
            <a:pPr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Похлопочет над цветком  </a:t>
            </a:r>
          </a:p>
          <a:p>
            <a:pPr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поделится медком.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0375" y="4509120"/>
            <a:ext cx="4039617" cy="185050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Пчела проносит в улей нектар, из которого она делает мёд. А в качестве строительного материала использует воск, выделяемый железами на брюшке, и прополис  ( пчелиный клей), который насекомые добывают из почек растений.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1058</TotalTime>
  <Words>437</Words>
  <Application>Microsoft Office PowerPoint</Application>
  <PresentationFormat>Экран (4:3)</PresentationFormat>
  <Paragraphs>51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Капля</vt:lpstr>
      <vt:lpstr>«Чудесный мир насекомых»</vt:lpstr>
      <vt:lpstr>Цели и задачи:</vt:lpstr>
      <vt:lpstr>Презентация PowerPoint</vt:lpstr>
      <vt:lpstr>Презентация PowerPoint</vt:lpstr>
      <vt:lpstr>Презентация PowerPoint</vt:lpstr>
      <vt:lpstr>Физкультминутка </vt:lpstr>
      <vt:lpstr>Стрекоза</vt:lpstr>
      <vt:lpstr>Презентация PowerPoint</vt:lpstr>
      <vt:lpstr>Пчела</vt:lpstr>
      <vt:lpstr>Презентация PowerPoint</vt:lpstr>
      <vt:lpstr>Презентация PowerPoint</vt:lpstr>
      <vt:lpstr>Кузнечик</vt:lpstr>
      <vt:lpstr>Презентация PowerPoint</vt:lpstr>
      <vt:lpstr>Презентация PowerPoint</vt:lpstr>
      <vt:lpstr>Презентация PowerPoint</vt:lpstr>
      <vt:lpstr>Планируемые результаты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Ирина</cp:lastModifiedBy>
  <cp:revision>110</cp:revision>
  <dcterms:created xsi:type="dcterms:W3CDTF">2015-02-05T17:30:43Z</dcterms:created>
  <dcterms:modified xsi:type="dcterms:W3CDTF">2018-08-26T15:59:38Z</dcterms:modified>
</cp:coreProperties>
</file>